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27432000" cy="21945600"/>
  <p:notesSz cx="6858000" cy="9144000"/>
  <p:defaultTextStyle>
    <a:defPPr>
      <a:defRPr lang="en-US"/>
    </a:defPPr>
    <a:lvl1pPr marL="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1pPr>
    <a:lvl2pPr marL="141078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2pPr>
    <a:lvl3pPr marL="282156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3pPr>
    <a:lvl4pPr marL="423234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4pPr>
    <a:lvl5pPr marL="5643128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5pPr>
    <a:lvl6pPr marL="705391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6pPr>
    <a:lvl7pPr marL="846469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7pPr>
    <a:lvl8pPr marL="987547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8pPr>
    <a:lvl9pPr marL="1128625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CC"/>
    <a:srgbClr val="3366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7" d="100"/>
          <a:sy n="27" d="100"/>
        </p:scale>
        <p:origin x="-948" y="-144"/>
      </p:cViewPr>
      <p:guideLst>
        <p:guide orient="horz" pos="6912"/>
        <p:guide pos="86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8001000" y="0"/>
            <a:ext cx="19431000" cy="219456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82156" tIns="141078" rIns="282156" bIns="14107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2971800" y="10972800"/>
            <a:ext cx="219456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282156" tIns="141078" rIns="282156" bIns="141078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10100604" y="1706882"/>
            <a:ext cx="15316200" cy="9178137"/>
          </a:xfrm>
        </p:spPr>
        <p:txBody>
          <a:bodyPr lIns="141078" tIns="0" rIns="141078">
            <a:noAutofit/>
          </a:bodyPr>
          <a:lstStyle>
            <a:lvl1pPr algn="r">
              <a:defRPr sz="13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10063326" y="11327568"/>
            <a:ext cx="15344334" cy="3523993"/>
          </a:xfrm>
        </p:spPr>
        <p:txBody>
          <a:bodyPr lIns="141078" tIns="0" rIns="141078" bIns="0"/>
          <a:lstStyle>
            <a:lvl1pPr marL="0" indent="0" algn="r">
              <a:buNone/>
              <a:defRPr sz="6800">
                <a:solidFill>
                  <a:srgbClr val="FFFFFF"/>
                </a:solidFill>
                <a:effectLst/>
              </a:defRPr>
            </a:lvl1pPr>
            <a:lvl2pPr marL="1410782" indent="0" algn="ctr">
              <a:buNone/>
            </a:lvl2pPr>
            <a:lvl3pPr marL="2821564" indent="0" algn="ctr">
              <a:buNone/>
            </a:lvl3pPr>
            <a:lvl4pPr marL="4232346" indent="0" algn="ctr">
              <a:buNone/>
            </a:lvl4pPr>
            <a:lvl5pPr marL="5643128" indent="0" algn="ctr">
              <a:buNone/>
            </a:lvl5pPr>
            <a:lvl6pPr marL="7053910" indent="0" algn="ctr">
              <a:buNone/>
            </a:lvl6pPr>
            <a:lvl7pPr marL="8464692" indent="0" algn="ctr">
              <a:buNone/>
            </a:lvl7pPr>
            <a:lvl8pPr marL="9875474" indent="0" algn="ctr">
              <a:buNone/>
            </a:lvl8pPr>
            <a:lvl9pPr marL="11286256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17613672" y="20985429"/>
            <a:ext cx="6007392" cy="726087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8458200" y="20985427"/>
            <a:ext cx="8783166" cy="73152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23642652" y="20979993"/>
            <a:ext cx="1765008" cy="73152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59600" y="879857"/>
            <a:ext cx="4572000" cy="18724880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878856"/>
            <a:ext cx="18059400" cy="1872488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728448" y="20985429"/>
            <a:ext cx="6007392" cy="726087"/>
          </a:xfrm>
        </p:spPr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20979993"/>
            <a:ext cx="10972800" cy="73152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8763488" y="20970240"/>
            <a:ext cx="1765008" cy="73152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1" y="9029880"/>
            <a:ext cx="18766464" cy="4358640"/>
          </a:xfrm>
        </p:spPr>
        <p:txBody>
          <a:bodyPr tIns="0" anchor="t"/>
          <a:lstStyle>
            <a:lvl1pPr algn="r">
              <a:buNone/>
              <a:defRPr sz="13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0401" y="6096003"/>
            <a:ext cx="18766464" cy="2379223"/>
          </a:xfrm>
        </p:spPr>
        <p:txBody>
          <a:bodyPr anchor="b"/>
          <a:lstStyle>
            <a:lvl1pPr marL="0" indent="0" algn="r">
              <a:buNone/>
              <a:defRPr sz="6200">
                <a:solidFill>
                  <a:schemeClr val="tx1"/>
                </a:solidFill>
                <a:effectLst/>
              </a:defRPr>
            </a:lvl1pPr>
            <a:lvl2pPr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172714" y="20981794"/>
            <a:ext cx="6007392" cy="726087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06074" y="20981792"/>
            <a:ext cx="8686800" cy="73152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201856" y="20976359"/>
            <a:ext cx="1765008" cy="731520"/>
          </a:xfrm>
        </p:spPr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1" y="1024128"/>
            <a:ext cx="21726144" cy="36576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5120644"/>
            <a:ext cx="10561320" cy="14483081"/>
          </a:xfrm>
        </p:spPr>
        <p:txBody>
          <a:bodyPr anchor="t"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36424" y="5120644"/>
            <a:ext cx="10561320" cy="14483081"/>
          </a:xfrm>
        </p:spPr>
        <p:txBody>
          <a:bodyPr anchor="t"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1" y="1024128"/>
            <a:ext cx="21726144" cy="36576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8775680"/>
            <a:ext cx="10561320" cy="146304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5600" b="1">
                <a:solidFill>
                  <a:schemeClr val="tx2"/>
                </a:solidFill>
                <a:effectLst/>
              </a:defRPr>
            </a:lvl1pPr>
            <a:lvl2pPr>
              <a:buNone/>
              <a:defRPr sz="6200" b="1"/>
            </a:lvl2pPr>
            <a:lvl3pPr>
              <a:buNone/>
              <a:defRPr sz="5600" b="1"/>
            </a:lvl3pPr>
            <a:lvl4pPr>
              <a:buNone/>
              <a:defRPr sz="4900" b="1"/>
            </a:lvl4pPr>
            <a:lvl5pPr>
              <a:buNone/>
              <a:defRPr sz="49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2536424" y="18775680"/>
            <a:ext cx="10561320" cy="146304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5600" b="1">
                <a:solidFill>
                  <a:schemeClr val="tx2"/>
                </a:solidFill>
                <a:effectLst/>
              </a:defRPr>
            </a:lvl1pPr>
            <a:lvl2pPr>
              <a:buNone/>
              <a:defRPr sz="6200" b="1"/>
            </a:lvl2pPr>
            <a:lvl3pPr>
              <a:buNone/>
              <a:defRPr sz="5600" b="1"/>
            </a:lvl3pPr>
            <a:lvl4pPr>
              <a:buNone/>
              <a:defRPr sz="4900" b="1"/>
            </a:lvl4pPr>
            <a:lvl5pPr>
              <a:buNone/>
              <a:defRPr sz="49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371600" y="5477888"/>
            <a:ext cx="10561320" cy="13167360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536424" y="5477888"/>
            <a:ext cx="10561320" cy="13167360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1" y="1024128"/>
            <a:ext cx="21726144" cy="36576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31520"/>
            <a:ext cx="17693640" cy="3755136"/>
          </a:xfrm>
        </p:spPr>
        <p:txBody>
          <a:bodyPr wrap="square" anchor="b"/>
          <a:lstStyle>
            <a:lvl1pPr algn="l">
              <a:buNone/>
              <a:defRPr lang="en-US" sz="7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371600" y="4791733"/>
            <a:ext cx="17693640" cy="1928039"/>
          </a:xfrm>
        </p:spPr>
        <p:txBody>
          <a:bodyPr rot="0" spcFirstLastPara="0" vertOverflow="overflow" horzOverflow="overflow" vert="horz" wrap="square" lIns="141078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4300"/>
            </a:lvl1pPr>
            <a:lvl2pPr>
              <a:buNone/>
              <a:defRPr sz="3700"/>
            </a:lvl2pPr>
            <a:lvl3pPr>
              <a:buNone/>
              <a:defRPr sz="3100"/>
            </a:lvl3pPr>
            <a:lvl4pPr>
              <a:buNone/>
              <a:defRPr sz="2800"/>
            </a:lvl4pPr>
            <a:lvl5pPr>
              <a:buNone/>
              <a:defRPr sz="28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371600" y="6827522"/>
            <a:ext cx="21717000" cy="13989607"/>
          </a:xfrm>
        </p:spPr>
        <p:txBody>
          <a:bodyPr/>
          <a:lstStyle>
            <a:lvl1pPr>
              <a:defRPr sz="9900"/>
            </a:lvl1pPr>
            <a:lvl2pPr>
              <a:defRPr sz="8600"/>
            </a:lvl2pPr>
            <a:lvl3pPr>
              <a:defRPr sz="7400"/>
            </a:lvl3pPr>
            <a:lvl4pPr>
              <a:defRPr sz="6200"/>
            </a:lvl4pPr>
            <a:lvl5pPr>
              <a:defRPr sz="6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1793907" y="3214942"/>
            <a:ext cx="12958581" cy="1380023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1790121" y="3196216"/>
            <a:ext cx="12958581" cy="1380023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67294" y="3657600"/>
            <a:ext cx="10287000" cy="6583680"/>
          </a:xfrm>
        </p:spPr>
        <p:txBody>
          <a:bodyPr vert="horz" anchor="b"/>
          <a:lstStyle>
            <a:lvl1pPr algn="l">
              <a:buNone/>
              <a:defRPr sz="93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67294" y="10507629"/>
            <a:ext cx="10287000" cy="6144768"/>
          </a:xfrm>
        </p:spPr>
        <p:txBody>
          <a:bodyPr rot="0" spcFirstLastPara="0" vertOverflow="overflow" horzOverflow="overflow" vert="horz" wrap="square" lIns="253941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300" baseline="0">
                <a:solidFill>
                  <a:schemeClr val="tx1"/>
                </a:solidFill>
              </a:defRPr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1991046" y="3331207"/>
            <a:ext cx="12618720" cy="13459968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99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24460200" y="0"/>
            <a:ext cx="2971800" cy="219456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82156" tIns="141078" rIns="282156" bIns="14107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1371600" y="1024128"/>
            <a:ext cx="21717000" cy="3657600"/>
          </a:xfrm>
          <a:prstGeom prst="rect">
            <a:avLst/>
          </a:prstGeom>
        </p:spPr>
        <p:txBody>
          <a:bodyPr vert="horz" lIns="141078" tIns="0" rIns="141078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1371600" y="5150131"/>
            <a:ext cx="21717000" cy="15508224"/>
          </a:xfrm>
          <a:prstGeom prst="rect">
            <a:avLst/>
          </a:prstGeom>
        </p:spPr>
        <p:txBody>
          <a:bodyPr vert="horz" lIns="282156" tIns="141078" rIns="282156" bIns="141078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12737808" y="20985429"/>
            <a:ext cx="6007392" cy="726087"/>
          </a:xfrm>
          <a:prstGeom prst="rect">
            <a:avLst/>
          </a:prstGeom>
        </p:spPr>
        <p:txBody>
          <a:bodyPr vert="horz" lIns="282156" tIns="0" rIns="282156" bIns="0" anchor="b"/>
          <a:lstStyle>
            <a:lvl1pPr algn="l" eaLnBrk="1" latinLnBrk="0" hangingPunct="1">
              <a:defRPr kumimoji="0" sz="3100">
                <a:solidFill>
                  <a:schemeClr val="tx2"/>
                </a:solidFill>
              </a:defRPr>
            </a:lvl1pPr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371600" y="20985427"/>
            <a:ext cx="10972800" cy="731520"/>
          </a:xfrm>
          <a:prstGeom prst="rect">
            <a:avLst/>
          </a:prstGeom>
        </p:spPr>
        <p:txBody>
          <a:bodyPr vert="horz" lIns="282156" tIns="0" rIns="282156" bIns="0" anchor="b"/>
          <a:lstStyle>
            <a:lvl1pPr algn="r" eaLnBrk="1" latinLnBrk="0" hangingPunct="1">
              <a:defRPr kumimoji="0" sz="3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18754344" y="20979993"/>
            <a:ext cx="1765008" cy="73152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3400">
                <a:solidFill>
                  <a:schemeClr val="tx2"/>
                </a:solidFill>
              </a:defRPr>
            </a:lvl1pPr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l" rtl="0" eaLnBrk="1" latinLnBrk="0" hangingPunct="1">
        <a:spcBef>
          <a:spcPct val="0"/>
        </a:spcBef>
        <a:buNone/>
        <a:defRPr kumimoji="0" sz="117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846469" indent="-846469" algn="l" rtl="0" eaLnBrk="1" latinLnBrk="0" hangingPunct="1">
        <a:spcBef>
          <a:spcPts val="1851"/>
        </a:spcBef>
        <a:buClr>
          <a:schemeClr val="tx2"/>
        </a:buClr>
        <a:buSzPct val="73000"/>
        <a:buFont typeface="Wingdings 2"/>
        <a:buChar char=""/>
        <a:defRPr kumimoji="0" sz="8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608292" indent="-705391" algn="l" rtl="0" eaLnBrk="1" latinLnBrk="0" hangingPunct="1">
        <a:spcBef>
          <a:spcPts val="1543"/>
        </a:spcBef>
        <a:buClr>
          <a:schemeClr val="accent4"/>
        </a:buClr>
        <a:buSzPct val="80000"/>
        <a:buFont typeface="Wingdings 2"/>
        <a:buChar char=""/>
        <a:defRPr kumimoji="0" sz="71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2341898" indent="-705391" algn="l" rtl="0" eaLnBrk="1" latinLnBrk="0" hangingPunct="1">
        <a:spcBef>
          <a:spcPts val="1234"/>
        </a:spcBef>
        <a:buClr>
          <a:schemeClr val="accent4"/>
        </a:buClr>
        <a:buSzPct val="60000"/>
        <a:buFont typeface="Wingdings"/>
        <a:buChar char=""/>
        <a:defRPr kumimoji="0"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3103720" indent="-705391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62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3950190" indent="-705391" algn="l" rtl="0" eaLnBrk="1" latinLnBrk="0" hangingPunct="1">
        <a:spcBef>
          <a:spcPts val="1234"/>
        </a:spcBef>
        <a:buClr>
          <a:schemeClr val="accent4"/>
        </a:buClr>
        <a:buSzPct val="70000"/>
        <a:buFont typeface="Wingdings"/>
        <a:buChar char=""/>
        <a:defRPr kumimoji="0"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4542718" indent="-564313" algn="l" rtl="0" eaLnBrk="1" latinLnBrk="0" hangingPunct="1">
        <a:spcBef>
          <a:spcPts val="1234"/>
        </a:spcBef>
        <a:buClr>
          <a:schemeClr val="accent4"/>
        </a:buClr>
        <a:buSzPct val="80000"/>
        <a:buFont typeface="Wingdings 2"/>
        <a:buChar char=""/>
        <a:defRPr kumimoji="0" sz="56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5163462" indent="-564313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4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5699559" indent="-564313" algn="l" rtl="0" eaLnBrk="1" latinLnBrk="0" hangingPunct="1">
        <a:spcBef>
          <a:spcPts val="926"/>
        </a:spcBef>
        <a:buClr>
          <a:schemeClr val="accent4"/>
        </a:buClr>
        <a:buSzPct val="100000"/>
        <a:buChar char="•"/>
        <a:defRPr kumimoji="0" sz="49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6348519" indent="-564313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43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4107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8215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42323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564312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70539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846469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987547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12862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62000" y="812800"/>
            <a:ext cx="25971500" cy="4775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1" y="6400800"/>
            <a:ext cx="5820833" cy="147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78890" y="6400800"/>
            <a:ext cx="5820833" cy="147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195780" y="6400800"/>
            <a:ext cx="5820833" cy="147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912668" y="6400800"/>
            <a:ext cx="5820833" cy="147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7750" y="1584406"/>
            <a:ext cx="2540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Click to add poster title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47750" y="2971800"/>
            <a:ext cx="2540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Click to add names of authors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47750" y="3817203"/>
            <a:ext cx="2540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Click to add institutions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37167" y="6656627"/>
            <a:ext cx="527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Introduction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37167" y="7239000"/>
            <a:ext cx="527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Type or paste your text here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37167" y="12949874"/>
            <a:ext cx="527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Objectives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37167" y="13532247"/>
            <a:ext cx="527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Type or paste your text here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187833" y="6656627"/>
            <a:ext cx="527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Conclusions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187833" y="7239000"/>
            <a:ext cx="527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Type or paste your text here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187833" y="12949874"/>
            <a:ext cx="527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References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187833" y="13532247"/>
            <a:ext cx="527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Type or paste your text here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187833" y="17324627"/>
            <a:ext cx="527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Contact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187833" y="17907000"/>
            <a:ext cx="527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Type or paste your text here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754056" y="6656627"/>
            <a:ext cx="527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Material and Methods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754056" y="7239000"/>
            <a:ext cx="527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Type or paste your text here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470945" y="6656627"/>
            <a:ext cx="527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Results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470945" y="7239000"/>
            <a:ext cx="527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Myungjo Std M" pitchFamily="18" charset="-128"/>
                <a:cs typeface="Arial" pitchFamily="34" charset="0"/>
              </a:rPr>
              <a:t>Type or paste your text here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Myungjo Std M" pitchFamily="18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856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42</TotalTime>
  <Words>66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Tom</cp:lastModifiedBy>
  <cp:revision>11</cp:revision>
  <dcterms:created xsi:type="dcterms:W3CDTF">2011-10-03T19:50:19Z</dcterms:created>
  <dcterms:modified xsi:type="dcterms:W3CDTF">2011-10-04T20:43:59Z</dcterms:modified>
</cp:coreProperties>
</file>